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60" r:id="rId11"/>
    <p:sldId id="261" r:id="rId12"/>
    <p:sldId id="262" r:id="rId13"/>
    <p:sldId id="263" r:id="rId14"/>
    <p:sldId id="264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84727"/>
            <a:ext cx="8440497" cy="4738255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«Блестящий зайчонок»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52145" y="4922982"/>
            <a:ext cx="2964873" cy="117301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Амирова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Александровна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9927" y="602526"/>
            <a:ext cx="689956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ДЕПАРТАМЕНТ ОБРАЗОВАНИЯ АДМИНИСТРАЦИИ 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ГОРОДА   ЕКАТЕРИНБУРГА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ДОШКОЛЬНОЕ ОБРАЗОВАТЕЛЬНОЕ УЧРЕЖДЕНИЕ - ДЕТСКИЙ САД №512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МБДОУ -  детский сад № 512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620010 г. Екатеринбург ул. Альпинистов, 29 </a:t>
            </a:r>
          </a:p>
          <a:p>
            <a:pPr indent="342900" algn="ct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тел. 8(343) 258 – 20 - 00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mail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mdou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512@</a:t>
            </a:r>
            <a:r>
              <a:rPr lang="en-US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eduekb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ru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846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196339" cy="13208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атериалы для изготовления изделия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82619"/>
            <a:ext cx="8596668" cy="42587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двухсторонняя бумага;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инструмент для накручивания;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 «Момент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или «Секунда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пары страз;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блестками для рукоделия.</a:t>
            </a: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336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406401"/>
            <a:ext cx="8596668" cy="15609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изделия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77334" y="1311564"/>
            <a:ext cx="9085502" cy="424950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Склейте вместе 4 полосы и сверните рулончик (это около 120 см). Дайте роллу «расслабиться», затем край зафиксируйте клеем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получилась голова, скрутите рулончик поменьше и придайте ему форму капли (один край приплюсните пальцами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763" y="3214254"/>
            <a:ext cx="4221019" cy="2780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3215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64655"/>
            <a:ext cx="8817648" cy="5976707"/>
          </a:xfrm>
        </p:spPr>
        <p:txBody>
          <a:bodyPr/>
          <a:lstStyle/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ушек скрутите два рулона из полосок длиной 30 см, затем придайте им форму глаза (с обеих сторон ролла выполните по одному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защипу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Для задней лапки и хвоста сделайте капли. 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передней —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 головой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 время подготовки материалов вы не нашли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любые блестки, например, маникюрные. Чтобы они хорошо зафиксировались, предварительно нанесите кисточкой клей ПВА по всему контуру изделия. Также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вместо блестящих крошек, манную крупу.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327" y="3575253"/>
            <a:ext cx="5043056" cy="2890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1330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87927"/>
            <a:ext cx="8817649" cy="5653435"/>
          </a:xfrm>
        </p:spPr>
        <p:txBody>
          <a:bodyPr/>
          <a:lstStyle/>
          <a:p>
            <a:endParaRPr lang="ru-RU" dirty="0"/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все части готовы, можно смело приступать к сборке.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Смажьте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каждую деталь ПВА и приклейте к туловищу.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проконтролируйте, чтобы фигурка зайца самостоятельно стояла.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украшения мордочки и тельца возьмите пластилин, скатайте небольшой шарик, вставьте его в отверстие глаза и туловища. С обеих сторон вдавите остроконечные стразы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пластилина, скомкайте шарик из бумаги и также приклейте его в центр отверстия. После высыхания прикрепите к нему стразы на клей «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или «Секунда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109" y="4045527"/>
            <a:ext cx="4359564" cy="2604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9721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037552" y="1145309"/>
            <a:ext cx="8596668" cy="50900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возникли трудности при выполнении работы?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понравилось на мастер – классе?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выполнения работы всеми воспитанниками необходимо организовать выставку работ и их коллективное обсуждение.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235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7335" y="1616365"/>
            <a:ext cx="9926010" cy="179185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внимание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1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77334" y="572655"/>
            <a:ext cx="9131684" cy="546870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увеличением количества детей с ограниченными возможностями здоровья возникла необходимость поиска новейших средств декоративно–прикладного искусства. Средства должны быть более доступными, более дешевыми, формировать эстетический вкус и развивать мелкую моторику.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видов творческой деятельности, используемой для развития детей с ОВЗ, является </a:t>
            </a:r>
            <a:r>
              <a:rPr lang="ru-RU" sz="1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19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бумагокручение</a:t>
            </a:r>
            <a:r>
              <a:rPr lang="ru-RU" sz="1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бумажная филигрань — 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скручивать длинные и узкие полоски бумаги в плотные диски, видоизменять их форму и составлять из полученных деталей объемные или плоскостные композиции.</a:t>
            </a:r>
            <a:r>
              <a:rPr lang="ru-RU" sz="1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специально организованного обучения и воспитания у детей накапливается определённый жизненный опыт, эмоционально-эстетические впечатления, которые стимулируют ребят заниматься творчеством.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у   детей   развивается способность работать руками под контролем сознания, совершенствуется мелкая моторика рук, точные движения пальцев, происходит развитие глазомера, постепенно образуется система специальных навыков и умений. Планирование своей работы способствует развитию логического рассуждающего мышления и речи. Умение что-нибудь сделать самому позволяет ребёнку чувствовать себя увереннее, избавляет от ощущения беспомощности в окружающем мире взрослых.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706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08000"/>
            <a:ext cx="9362594" cy="564341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7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квиллингом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формируют правильное социальное поведение у детей. В процессе этой деятельности у учащихся развиваются коммуникативные навыки: доброжелательность, усидчивость, взаимопомощь и сотрудничество со сверстниками и взрослыми.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7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развивает мелкую моторику у детей. Мелкая моторика развивается, начиная с младенческого возраста. Сначала ребёнок учится хватать предмет, после появляются навыки перекладывания из руки в руку, к двум годам он уже способен рисовать, правильно держать кисточку и ложку. В дошкольном и раннем школьном возрасте навыки становятся более разнообразными и сложными. Увеличивается круг действий, которые требуют согласованных действий обеих рук. А </a:t>
            </a:r>
            <a:r>
              <a:rPr lang="ru-RU" sz="7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отличным инструментом, чтобы закрепить и усилить эти навыки. Сколько миллионов нервных окончаний ребенок задействует, пока создает фигурку. Все это стимулирует у детей усидчивости, внимания, зрительной памяти, образного мышления и речи.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пальцевой моторики и речевой функции.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доказали, что около трети всей площади коры головного мозга занимает проекция кисти руки, расположенная очень близко от речевой зоны. Поэтому развитие речи ребёнка неразрывно связано с развитием мелкой моторики. Занятия </a:t>
            </a:r>
            <a:r>
              <a:rPr lang="ru-RU" sz="7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квиллингом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использованием логопедических приемов ненавязчиво, эффективно помогают избавиться от дефектов речи и пополнить словарный запас ребенка.</a:t>
            </a:r>
          </a:p>
          <a:p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138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748145"/>
            <a:ext cx="8799176" cy="52932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воображения. Самовыражение.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квиллингом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чувство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прекрасного.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творит, создает.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ребенок уникален - и игрушка, картина,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поделка получается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УНИКАЛЬНАЯ в своем роде.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занятия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квиллингом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развивают у ребенка чувство вкуса, что немаловажно для его дальнейшего эмоционального и эстетического развития.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поведения ребенка с помощью творчества.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ребенке самой природой заложена потребность мастерить. Но, к сожалению, очень часто страх перед неудачей мешает раскрыться. Поэтому первый шаг - незаметно заинтересовать увлечь их самим процессом, не подчеркивая результат. (Творчество ради творчества).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убедить в том,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то, что получается и есть лучший результат.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Тревожные дети становятся более спокойными,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замкнутые - учатся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доверять, 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неусидчивые - направлять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энергию в русло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7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31273"/>
            <a:ext cx="8596668" cy="52100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с недостатками в развитии является актуальным в современных условиях и способствует совершенствованию возможностей сохраненных и нарушенных анализаторов, овладению рациональными приемами и их использованию в практической деятельности, подготовке к самостоятельной жизни, общественно-полезному труду.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с ОВЗ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разнообразным видам работы с бумагой 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рук, активизировать процессы памяти, мышления, формировать навыки работы в коллективе, стимулировать их творческое развитие. </a:t>
            </a:r>
          </a:p>
        </p:txBody>
      </p:sp>
    </p:spTree>
    <p:extLst>
      <p:ext uri="{BB962C8B-B14F-4D97-AF65-F5344CB8AC3E}">
        <p14:creationId xmlns:p14="http://schemas.microsoft.com/office/powerpoint/2010/main" val="3824075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3" y="415636"/>
            <a:ext cx="9353357" cy="5874327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основными понятиями и базовыми формами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 приемам работы с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бумагой, умению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следовать устным инструкциям.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основными геометрическими понятиями: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сторона, вершина и т.д. Обогащать словарь ребенка специальными терминами.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 с изделиями, выполненными в технике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память, логическое и пространственное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рук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глазомер.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вкус, творческие способности и фантазии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способность работать руками, приучать к точным движениям пальцев, совершенствовать мелкую моторику рук, развивать глазомер.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воображение.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искусству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труда и совершенствовать трудовые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игровых ситуаций, расширять коммуникативные способности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навыки, формировать культуру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труда, учить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аккуратности, умению бережно и экономно использовать материал, содержать в порядке рабочее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0594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877455"/>
            <a:ext cx="8596668" cy="5163907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проведения: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 воспитанников с ОВЗ из 3-4 человек 6 лет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6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806" y="738188"/>
            <a:ext cx="8974667" cy="575497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подготовка участников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работе.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мастер - класса,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психологического настроения на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активизация внимания, быстрое вхождение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рабочий ритм;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приветствие, сообщение темы мастер - класса.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«Бумага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необычайно выразительный и податливый материал. Из нее можно создать целый мир. Существует множество видов бумажной пластики. Наиболее известно в нашей стране японское искусство складывания фигурок из бумажного листа — оригами. Сегодня я познакомлю вас еще с одной, пока малоизвестной у нас техникой — искусством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бумагокручения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или, как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еще называют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мастер – классе  мы с вами сделаем «</a:t>
            </a:r>
            <a:r>
              <a:rPr lang="ru-RU" sz="24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Блестящего зайчонка»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31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757383"/>
            <a:ext cx="8596668" cy="528398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работа. 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работают парами, выполняют работу по образцу или придумывают композицию самостоятельно.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 по технике безопасности: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с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ножницами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Храните ножницы в определённом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месте.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Кладите их в сложенном виде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 педагога (по ходу выполнения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работы).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рабочих мест учащихся;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соблюдения правил техники безопасности при выполнении задания;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слабым воспитанникам.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0037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1144</Words>
  <Application>Microsoft Office PowerPoint</Application>
  <PresentationFormat>Широкоэкранный</PresentationFormat>
  <Paragraphs>90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 Мастер – класс  «Блестящий зайчонок»  в технике квиллинг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Материалы для изготовления изделия</vt:lpstr>
      <vt:lpstr>Изготовление изделия</vt:lpstr>
      <vt:lpstr>Презентация PowerPoint</vt:lpstr>
      <vt:lpstr>Презентация PowerPoint</vt:lpstr>
      <vt:lpstr>Презентация PowerPoint</vt:lpstr>
      <vt:lpstr>Спасибо 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– детский сад № 512    Методическая разработка «Веселый зайчонок» в технике квиллинг</dc:title>
  <dc:creator>123</dc:creator>
  <cp:lastModifiedBy>123</cp:lastModifiedBy>
  <cp:revision>15</cp:revision>
  <dcterms:created xsi:type="dcterms:W3CDTF">2024-03-28T11:36:37Z</dcterms:created>
  <dcterms:modified xsi:type="dcterms:W3CDTF">2024-09-15T13:46:05Z</dcterms:modified>
</cp:coreProperties>
</file>